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73" r:id="rId5"/>
    <p:sldId id="266" r:id="rId6"/>
    <p:sldId id="267" r:id="rId7"/>
    <p:sldId id="257" r:id="rId8"/>
    <p:sldId id="258" r:id="rId9"/>
    <p:sldId id="259" r:id="rId10"/>
    <p:sldId id="260" r:id="rId11"/>
    <p:sldId id="274" r:id="rId12"/>
    <p:sldId id="272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32" autoAdjust="0"/>
    <p:restoredTop sz="9466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1943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52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10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291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8229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0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88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269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04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017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15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1890-6C05-440C-8CEA-49C7B2E5E458}" type="datetimeFigureOut">
              <a:rPr lang="es-VE" smtClean="0"/>
              <a:t>16/10/2018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1F5B-2789-4082-BEBD-15764298B56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3168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188640"/>
            <a:ext cx="8496944" cy="6546757"/>
            <a:chOff x="323528" y="188640"/>
            <a:chExt cx="8496944" cy="65467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6408712" cy="6546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6876256" y="2780928"/>
              <a:ext cx="1944216" cy="3528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Lazo azul, símbolo de la cultura Sorda.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Recopilado por: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 Belén de Arado.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Fuentes: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cultura-sorda.org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Wikipedia 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Google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010" y="1196752"/>
              <a:ext cx="1072708" cy="146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332656"/>
            <a:ext cx="8496944" cy="6502553"/>
            <a:chOff x="323528" y="332656"/>
            <a:chExt cx="8496944" cy="6502553"/>
          </a:xfrm>
        </p:grpSpPr>
        <p:pic>
          <p:nvPicPr>
            <p:cNvPr id="6148" name="Picture 4" descr="C:\Users\Arado\OneDrive\Imágenes\images (2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32656"/>
              <a:ext cx="4176464" cy="61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644008" y="6159442"/>
              <a:ext cx="4176464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“San Jerónimo penitente” 1569.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Es su cuadro más conocido.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2656"/>
              <a:ext cx="4017963" cy="578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066859"/>
              <a:ext cx="4011613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69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00038"/>
            <a:ext cx="869315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9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ado\OneDrive\Imágenes\navarrete-el-mu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96448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8" y="188640"/>
            <a:ext cx="8603309" cy="6494348"/>
            <a:chOff x="323528" y="188640"/>
            <a:chExt cx="8603309" cy="6494348"/>
          </a:xfrm>
        </p:grpSpPr>
        <p:pic>
          <p:nvPicPr>
            <p:cNvPr id="2051" name="Picture 3" descr="C:\Users\Arado\OneDrive\Imágenes\descarga (1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58935"/>
              <a:ext cx="3756620" cy="514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323528" y="5589240"/>
              <a:ext cx="3756620" cy="1093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Juan Navarrete “El Mudo”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-AUTORRETRATO-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4102301" y="188640"/>
              <a:ext cx="4824536" cy="634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VE" sz="1400" b="1" dirty="0" smtClean="0">
                <a:solidFill>
                  <a:srgbClr val="222222"/>
                </a:solidFill>
                <a:latin typeface="Arial"/>
              </a:endParaRPr>
            </a:p>
            <a:p>
              <a:endParaRPr lang="es-VE" sz="1400" b="1" dirty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Juan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Fernández de Navarrete nació en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Logroño, </a:t>
              </a: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La Rioja, España, 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en 1538. </a:t>
              </a:r>
              <a:endParaRPr lang="es-VE" sz="1400" b="1" dirty="0" smtClean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A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los tres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años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quedó sordo a causa de una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infección y no aprendió  a hablar. </a:t>
              </a:r>
            </a:p>
            <a:p>
              <a:endParaRPr lang="es-VE" sz="1400" b="1" dirty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Sus padres tenían dinero y le confiaron su educación a los monjes de la orden de san Jerónimo quienes vivían bajo la regla del silencio y utilizaban señas. </a:t>
              </a:r>
            </a:p>
            <a:p>
              <a:endParaRPr lang="es-VE" sz="1400" b="1" dirty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Navarrete es uno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de los primeros sordos que en el siglo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XVI, gracias a los monjes, aprendió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a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comunicarse en señas, a leer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y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escribir y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consiguió adquirir una 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gran cultura; eso es muy importante para todos los artistas.</a:t>
              </a:r>
            </a:p>
            <a:p>
              <a:endParaRPr lang="es-VE" sz="1400" b="1" dirty="0" smtClean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Su preceptor Fray Vicente de Santo Domingo se dio cuenta de la habilidad de Navarrete para pintar y aconsejó a los padres enviarlo a Italia a estudiar pintura.</a:t>
              </a:r>
            </a:p>
            <a:p>
              <a:endParaRPr lang="es-VE" sz="1400" b="1" dirty="0" smtClean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Estuvo en Roma, Florencia, Milán, Venecia y Nápoles. Se esforzó mucho para aprender y quedó muy influenciado por Tiziano, el gran pintor italiano.</a:t>
              </a:r>
            </a:p>
            <a:p>
              <a:endParaRPr lang="es-VE" sz="1400" b="1" dirty="0">
                <a:solidFill>
                  <a:srgbClr val="222222"/>
                </a:solidFill>
                <a:latin typeface="Arial"/>
              </a:endParaRPr>
            </a:p>
            <a:p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Sufrió mucho por incomprensiones, presiones, burlas y </a:t>
              </a:r>
              <a:r>
                <a:rPr lang="es-VE" sz="1400" b="1" dirty="0">
                  <a:solidFill>
                    <a:srgbClr val="222222"/>
                  </a:solidFill>
                  <a:latin typeface="Arial"/>
                </a:rPr>
                <a:t>p</a:t>
              </a:r>
              <a:r>
                <a:rPr lang="es-VE" sz="1400" b="1" dirty="0" smtClean="0">
                  <a:solidFill>
                    <a:srgbClr val="222222"/>
                  </a:solidFill>
                  <a:latin typeface="Arial"/>
                </a:rPr>
                <a:t>or los grandes dolores abdominales que lo apartaban mucho tiempo de su trabajo.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5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23528" y="260647"/>
            <a:ext cx="8496944" cy="6402942"/>
            <a:chOff x="323528" y="260647"/>
            <a:chExt cx="8496944" cy="6402942"/>
          </a:xfrm>
        </p:grpSpPr>
        <p:pic>
          <p:nvPicPr>
            <p:cNvPr id="3074" name="Picture 2" descr="C:\Users\Arado\OneDrive\Imágenes\800px-Bautismo_de_Cristo_de_Navarrete_el_Mu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4968552" cy="640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5508104" y="260647"/>
              <a:ext cx="3312368" cy="64029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endParaRPr lang="es-VE" b="1" dirty="0">
                <a:solidFill>
                  <a:schemeClr val="tx1"/>
                </a:solidFill>
              </a:endParaRP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Navarrete mostró su cuadro “El Bautismo de Cristo”, 1567,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 al rey, a este le gustó mucho y lo nombró “Pintor del rey Felipe II” el 6 de marzo de 1568.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El rey le pidió realizar treinta y dos pinturas de santos para las capillas laterales de la basílica “El Escorial”.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Pero Navarrete se enfermaba mucho del estómago, necesitaba descansar largo tiempo y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no pudo terminar todo el trabajo.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Solo entregó ocho cuadros y murió el 28 de marzo de 1579 en Toledo, a los cuarenta y un años.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-27385"/>
            <a:ext cx="9144000" cy="6870923"/>
            <a:chOff x="0" y="-27385"/>
            <a:chExt cx="9144000" cy="6870923"/>
          </a:xfrm>
        </p:grpSpPr>
        <p:pic>
          <p:nvPicPr>
            <p:cNvPr id="1026" name="Picture 2" descr="C:\Users\Arado\OneDrive\Imágenes\mapa-espa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5"/>
              <a:ext cx="9144000" cy="687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Flecha izquierda"/>
            <p:cNvSpPr/>
            <p:nvPr/>
          </p:nvSpPr>
          <p:spPr>
            <a:xfrm>
              <a:off x="5004048" y="1052736"/>
              <a:ext cx="978408" cy="484632"/>
            </a:xfrm>
            <a:prstGeom prst="lef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Nació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2 Flecha derecha"/>
            <p:cNvSpPr/>
            <p:nvPr/>
          </p:nvSpPr>
          <p:spPr>
            <a:xfrm>
              <a:off x="2426612" y="3140968"/>
              <a:ext cx="978408" cy="48463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Murió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Flecha izquierda"/>
            <p:cNvSpPr/>
            <p:nvPr/>
          </p:nvSpPr>
          <p:spPr>
            <a:xfrm rot="20366344">
              <a:off x="3715721" y="2170881"/>
              <a:ext cx="1152128" cy="484632"/>
            </a:xfrm>
            <a:prstGeom prst="lef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Pinturas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1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51520" y="404664"/>
            <a:ext cx="8640960" cy="6366901"/>
            <a:chOff x="251520" y="404664"/>
            <a:chExt cx="8640960" cy="6366901"/>
          </a:xfrm>
        </p:grpSpPr>
        <p:pic>
          <p:nvPicPr>
            <p:cNvPr id="6147" name="Picture 3" descr="C:\Users\Arado\OneDrive\Imágenes\Navarrete el Mudo, adoración de pastores_files\obra_big_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4664"/>
              <a:ext cx="4392488" cy="554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Arado\OneDrive\Imágenes\Navarrete el Mudo, Sagrada familia_files\obra_big_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4032448" cy="554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51520" y="6154441"/>
              <a:ext cx="4032448" cy="1548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“La Sagrada Familia” </a:t>
              </a:r>
            </a:p>
            <a:p>
              <a:pPr algn="ctr"/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4499992" y="5949280"/>
              <a:ext cx="4248472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“El Nacimiento de Cristo”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520" y="6186790"/>
              <a:ext cx="86409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VE" sz="1600" b="1" dirty="0" smtClean="0"/>
                <a:t>-Navarrete recibió muchas críticas porque en su época estaba </a:t>
              </a:r>
              <a:r>
                <a:rPr lang="es-VE" sz="1600" b="1" dirty="0"/>
                <a:t>prohibido pintar animales en los cuadros </a:t>
              </a:r>
              <a:r>
                <a:rPr lang="es-VE" sz="1600" b="1" dirty="0" smtClean="0"/>
                <a:t>religiosos para que no distrajeran de la piedad-</a:t>
              </a:r>
              <a:endParaRPr lang="es-V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40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79512" y="263724"/>
            <a:ext cx="8754516" cy="6367148"/>
            <a:chOff x="179512" y="263724"/>
            <a:chExt cx="8754516" cy="63671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3724"/>
              <a:ext cx="5986818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79512" y="4512196"/>
              <a:ext cx="5017227" cy="211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Los gestos en las figuras de los cuadros de Navarrete invitaban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a la piedad de las gentes. </a:t>
              </a:r>
            </a:p>
            <a:p>
              <a:pPr algn="ctr"/>
              <a:endParaRPr lang="es-VE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Lo llamaron “El Apeles español” significando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que fue un gran pintor.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501008"/>
              <a:ext cx="3929980" cy="312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6444208" y="1187631"/>
              <a:ext cx="2286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VE" b="1" dirty="0"/>
                <a:t>“Jesús resucitado se aparece a Su Madre</a:t>
              </a:r>
              <a:r>
                <a:rPr lang="es-VE" b="1" dirty="0" smtClean="0"/>
                <a:t>”</a:t>
              </a:r>
            </a:p>
            <a:p>
              <a:endParaRPr lang="es-VE" b="1" dirty="0"/>
            </a:p>
            <a:p>
              <a:endParaRPr lang="es-VE" b="1" dirty="0" smtClean="0"/>
            </a:p>
            <a:p>
              <a:r>
                <a:rPr lang="es-VE" b="1" dirty="0" smtClean="0"/>
                <a:t> </a:t>
              </a:r>
              <a:endParaRPr lang="es-VE" b="1" dirty="0"/>
            </a:p>
            <a:p>
              <a:r>
                <a:rPr lang="es-VE" b="1" dirty="0"/>
                <a:t>“La adoración de los pastores”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8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23527" y="182538"/>
            <a:ext cx="8543280" cy="6321101"/>
            <a:chOff x="323527" y="182538"/>
            <a:chExt cx="8543280" cy="6321101"/>
          </a:xfrm>
        </p:grpSpPr>
        <p:pic>
          <p:nvPicPr>
            <p:cNvPr id="1029" name="Picture 5" descr="C:\Users\Arado\OneDrive\Imágenes\descarga (16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4320480" cy="576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323527" y="5950448"/>
              <a:ext cx="4086545" cy="553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“Abraham y los tres ángeles”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Dublín, Irlanda.1575.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580" y="182538"/>
              <a:ext cx="4114800" cy="573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420" y="5950449"/>
              <a:ext cx="4243387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7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7918" y="429165"/>
            <a:ext cx="8423523" cy="6312410"/>
            <a:chOff x="327918" y="429165"/>
            <a:chExt cx="8423523" cy="631241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18" y="429165"/>
              <a:ext cx="3956050" cy="5880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327918" y="6356590"/>
              <a:ext cx="3956050" cy="3127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San Pedro y San Pablo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29165"/>
              <a:ext cx="4035425" cy="5880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713039" y="6284375"/>
              <a:ext cx="403542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Apóstol Santiago y San Andrés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7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8" y="187225"/>
            <a:ext cx="8352928" cy="6374662"/>
            <a:chOff x="323528" y="187225"/>
            <a:chExt cx="8352928" cy="6374662"/>
          </a:xfrm>
        </p:grpSpPr>
        <p:pic>
          <p:nvPicPr>
            <p:cNvPr id="5124" name="Picture 4" descr="C:\Users\Arado\OneDrive\Imágenes\descarga (17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640"/>
              <a:ext cx="4104456" cy="599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572000" y="6145864"/>
              <a:ext cx="4104456" cy="303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San Marcos y San Lucas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7225"/>
              <a:ext cx="3981450" cy="5958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38" y="6068174"/>
              <a:ext cx="398145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0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445</Words>
  <Application>Microsoft Office PowerPoint</Application>
  <PresentationFormat>Presentación en pantalla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 Navarrete “El Mudo”</dc:title>
  <dc:creator>Arado</dc:creator>
  <cp:lastModifiedBy>Arado</cp:lastModifiedBy>
  <cp:revision>111</cp:revision>
  <dcterms:created xsi:type="dcterms:W3CDTF">2018-04-09T14:22:11Z</dcterms:created>
  <dcterms:modified xsi:type="dcterms:W3CDTF">2018-10-16T21:51:23Z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